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88" r:id="rId1"/>
  </p:sldMasterIdLst>
  <p:notesMasterIdLst>
    <p:notesMasterId r:id="rId4"/>
  </p:notesMasterIdLst>
  <p:sldIdLst>
    <p:sldId id="256" r:id="rId2"/>
    <p:sldId id="258" r:id="rId3"/>
  </p:sldIdLst>
  <p:sldSz cx="10691813" cy="15119350"/>
  <p:notesSz cx="7315200" cy="9601200"/>
  <p:defaultTextStyle>
    <a:defPPr>
      <a:defRPr lang="en-US"/>
    </a:defPPr>
    <a:lvl1pPr marL="0" algn="l" defTabSz="526692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692" algn="l" defTabSz="526692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382" algn="l" defTabSz="526692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074" algn="l" defTabSz="526692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766" algn="l" defTabSz="526692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458" algn="l" defTabSz="526692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149" algn="l" defTabSz="526692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6840" algn="l" defTabSz="526692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532" algn="l" defTabSz="526692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147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46" autoAdjust="0"/>
    <p:restoredTop sz="94660"/>
  </p:normalViewPr>
  <p:slideViewPr>
    <p:cSldViewPr snapToGrid="0">
      <p:cViewPr varScale="1">
        <p:scale>
          <a:sx n="36" d="100"/>
          <a:sy n="36" d="100"/>
        </p:scale>
        <p:origin x="2966" y="2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F63BA9BE-79CE-414A-9466-6C0C3BCB2541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1425" y="1200150"/>
            <a:ext cx="22923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9DBF62D-2EEC-483B-A271-E653407CD4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44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53382" rtl="0" eaLnBrk="1" latinLnBrk="1" hangingPunct="1">
      <a:defRPr sz="1383" kern="1200">
        <a:solidFill>
          <a:schemeClr val="tx1"/>
        </a:solidFill>
        <a:latin typeface="+mn-lt"/>
        <a:ea typeface="+mn-ea"/>
        <a:cs typeface="+mn-cs"/>
      </a:defRPr>
    </a:lvl1pPr>
    <a:lvl2pPr marL="526692" algn="l" defTabSz="1053382" rtl="0" eaLnBrk="1" latinLnBrk="1" hangingPunct="1">
      <a:defRPr sz="1383" kern="1200">
        <a:solidFill>
          <a:schemeClr val="tx1"/>
        </a:solidFill>
        <a:latin typeface="+mn-lt"/>
        <a:ea typeface="+mn-ea"/>
        <a:cs typeface="+mn-cs"/>
      </a:defRPr>
    </a:lvl2pPr>
    <a:lvl3pPr marL="1053382" algn="l" defTabSz="1053382" rtl="0" eaLnBrk="1" latinLnBrk="1" hangingPunct="1">
      <a:defRPr sz="1383" kern="1200">
        <a:solidFill>
          <a:schemeClr val="tx1"/>
        </a:solidFill>
        <a:latin typeface="+mn-lt"/>
        <a:ea typeface="+mn-ea"/>
        <a:cs typeface="+mn-cs"/>
      </a:defRPr>
    </a:lvl3pPr>
    <a:lvl4pPr marL="1580074" algn="l" defTabSz="1053382" rtl="0" eaLnBrk="1" latinLnBrk="1" hangingPunct="1">
      <a:defRPr sz="1383" kern="1200">
        <a:solidFill>
          <a:schemeClr val="tx1"/>
        </a:solidFill>
        <a:latin typeface="+mn-lt"/>
        <a:ea typeface="+mn-ea"/>
        <a:cs typeface="+mn-cs"/>
      </a:defRPr>
    </a:lvl4pPr>
    <a:lvl5pPr marL="2106766" algn="l" defTabSz="1053382" rtl="0" eaLnBrk="1" latinLnBrk="1" hangingPunct="1">
      <a:defRPr sz="1383" kern="1200">
        <a:solidFill>
          <a:schemeClr val="tx1"/>
        </a:solidFill>
        <a:latin typeface="+mn-lt"/>
        <a:ea typeface="+mn-ea"/>
        <a:cs typeface="+mn-cs"/>
      </a:defRPr>
    </a:lvl5pPr>
    <a:lvl6pPr marL="2633458" algn="l" defTabSz="1053382" rtl="0" eaLnBrk="1" latinLnBrk="1" hangingPunct="1">
      <a:defRPr sz="1383" kern="1200">
        <a:solidFill>
          <a:schemeClr val="tx1"/>
        </a:solidFill>
        <a:latin typeface="+mn-lt"/>
        <a:ea typeface="+mn-ea"/>
        <a:cs typeface="+mn-cs"/>
      </a:defRPr>
    </a:lvl6pPr>
    <a:lvl7pPr marL="3160149" algn="l" defTabSz="1053382" rtl="0" eaLnBrk="1" latinLnBrk="1" hangingPunct="1">
      <a:defRPr sz="1383" kern="1200">
        <a:solidFill>
          <a:schemeClr val="tx1"/>
        </a:solidFill>
        <a:latin typeface="+mn-lt"/>
        <a:ea typeface="+mn-ea"/>
        <a:cs typeface="+mn-cs"/>
      </a:defRPr>
    </a:lvl7pPr>
    <a:lvl8pPr marL="3686840" algn="l" defTabSz="1053382" rtl="0" eaLnBrk="1" latinLnBrk="1" hangingPunct="1">
      <a:defRPr sz="1383" kern="1200">
        <a:solidFill>
          <a:schemeClr val="tx1"/>
        </a:solidFill>
        <a:latin typeface="+mn-lt"/>
        <a:ea typeface="+mn-ea"/>
        <a:cs typeface="+mn-cs"/>
      </a:defRPr>
    </a:lvl8pPr>
    <a:lvl9pPr marL="4213532" algn="l" defTabSz="1053382" rtl="0" eaLnBrk="1" latinLnBrk="1" hangingPunct="1">
      <a:defRPr sz="138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511425" y="1200150"/>
            <a:ext cx="2292350" cy="324008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DBF62D-2EEC-483B-A271-E653407CD4E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364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37892" y="9841530"/>
            <a:ext cx="8018860" cy="2633760"/>
          </a:xfrm>
        </p:spPr>
        <p:txBody>
          <a:bodyPr wrap="none" anchor="t">
            <a:normAutofit/>
          </a:bodyPr>
          <a:lstStyle>
            <a:lvl1pPr algn="r">
              <a:defRPr sz="8419" b="0" spc="-263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100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7889" y="8443464"/>
            <a:ext cx="8018860" cy="1363614"/>
          </a:xfrm>
        </p:spPr>
        <p:txBody>
          <a:bodyPr anchor="b">
            <a:normAutofit/>
          </a:bodyPr>
          <a:lstStyle>
            <a:lvl1pPr marL="0" indent="0" algn="r">
              <a:buNone/>
              <a:defRPr sz="2806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00946" indent="0" algn="ctr">
              <a:buNone/>
              <a:defRPr sz="1754"/>
            </a:lvl2pPr>
            <a:lvl3pPr marL="801892" indent="0" algn="ctr">
              <a:buNone/>
              <a:defRPr sz="1579"/>
            </a:lvl3pPr>
            <a:lvl4pPr marL="1202838" indent="0" algn="ctr">
              <a:buNone/>
              <a:defRPr sz="1403"/>
            </a:lvl4pPr>
            <a:lvl5pPr marL="1603784" indent="0" algn="ctr">
              <a:buNone/>
              <a:defRPr sz="1403"/>
            </a:lvl5pPr>
            <a:lvl6pPr marL="2004731" indent="0" algn="ctr">
              <a:buNone/>
              <a:defRPr sz="1403"/>
            </a:lvl6pPr>
            <a:lvl7pPr marL="2405677" indent="0" algn="ctr">
              <a:buNone/>
              <a:defRPr sz="1403"/>
            </a:lvl7pPr>
            <a:lvl8pPr marL="2806623" indent="0" algn="ctr">
              <a:buNone/>
              <a:defRPr sz="1403"/>
            </a:lvl8pPr>
            <a:lvl9pPr marL="3207569" indent="0" algn="ctr">
              <a:buNone/>
              <a:defRPr sz="140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9832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9627976"/>
            <a:ext cx="9221689" cy="1806375"/>
          </a:xfrm>
        </p:spPr>
        <p:txBody>
          <a:bodyPr anchor="b"/>
          <a:lstStyle>
            <a:lvl1pPr>
              <a:defRPr sz="28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6456" y="2176910"/>
            <a:ext cx="9221689" cy="7451064"/>
          </a:xfrm>
        </p:spPr>
        <p:txBody>
          <a:bodyPr anchor="t"/>
          <a:lstStyle>
            <a:lvl1pPr marL="0" indent="0">
              <a:buNone/>
              <a:defRPr sz="2806"/>
            </a:lvl1pPr>
            <a:lvl2pPr marL="400946" indent="0">
              <a:buNone/>
              <a:defRPr sz="2455"/>
            </a:lvl2pPr>
            <a:lvl3pPr marL="801892" indent="0">
              <a:buNone/>
              <a:defRPr sz="2105"/>
            </a:lvl3pPr>
            <a:lvl4pPr marL="1202838" indent="0">
              <a:buNone/>
              <a:defRPr sz="1754"/>
            </a:lvl4pPr>
            <a:lvl5pPr marL="1603784" indent="0">
              <a:buNone/>
              <a:defRPr sz="1754"/>
            </a:lvl5pPr>
            <a:lvl6pPr marL="2004731" indent="0">
              <a:buNone/>
              <a:defRPr sz="1754"/>
            </a:lvl6pPr>
            <a:lvl7pPr marL="2405677" indent="0">
              <a:buNone/>
              <a:defRPr sz="1754"/>
            </a:lvl7pPr>
            <a:lvl8pPr marL="2806623" indent="0">
              <a:buNone/>
              <a:defRPr sz="1754"/>
            </a:lvl8pPr>
            <a:lvl9pPr marL="3207569" indent="0">
              <a:buNone/>
              <a:defRPr sz="175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6" y="11434346"/>
            <a:ext cx="9220296" cy="1504598"/>
          </a:xfrm>
        </p:spPr>
        <p:txBody>
          <a:bodyPr/>
          <a:lstStyle>
            <a:lvl1pPr marL="0" indent="0">
              <a:buNone/>
              <a:defRPr sz="1403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00946" indent="0">
              <a:buNone/>
              <a:defRPr sz="1228"/>
            </a:lvl2pPr>
            <a:lvl3pPr marL="801892" indent="0">
              <a:buNone/>
              <a:defRPr sz="1052"/>
            </a:lvl3pPr>
            <a:lvl4pPr marL="1202838" indent="0">
              <a:buNone/>
              <a:defRPr sz="878"/>
            </a:lvl4pPr>
            <a:lvl5pPr marL="1603784" indent="0">
              <a:buNone/>
              <a:defRPr sz="878"/>
            </a:lvl5pPr>
            <a:lvl6pPr marL="2004731" indent="0">
              <a:buNone/>
              <a:defRPr sz="878"/>
            </a:lvl6pPr>
            <a:lvl7pPr marL="2405677" indent="0">
              <a:buNone/>
              <a:defRPr sz="878"/>
            </a:lvl7pPr>
            <a:lvl8pPr marL="2806623" indent="0">
              <a:buNone/>
              <a:defRPr sz="878"/>
            </a:lvl8pPr>
            <a:lvl9pPr marL="3207569" indent="0">
              <a:buNone/>
              <a:defRPr sz="87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25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804966"/>
            <a:ext cx="9221689" cy="7791919"/>
          </a:xfrm>
        </p:spPr>
        <p:txBody>
          <a:bodyPr anchor="ctr"/>
          <a:lstStyle>
            <a:lvl1pPr>
              <a:defRPr sz="28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6" y="9897463"/>
            <a:ext cx="9220296" cy="3310971"/>
          </a:xfrm>
        </p:spPr>
        <p:txBody>
          <a:bodyPr anchor="ctr"/>
          <a:lstStyle>
            <a:lvl1pPr marL="0" indent="0">
              <a:buNone/>
              <a:defRPr sz="1403"/>
            </a:lvl1pPr>
            <a:lvl2pPr marL="400946" indent="0">
              <a:buNone/>
              <a:defRPr sz="1228"/>
            </a:lvl2pPr>
            <a:lvl3pPr marL="801892" indent="0">
              <a:buNone/>
              <a:defRPr sz="1052"/>
            </a:lvl3pPr>
            <a:lvl4pPr marL="1202838" indent="0">
              <a:buNone/>
              <a:defRPr sz="878"/>
            </a:lvl4pPr>
            <a:lvl5pPr marL="1603784" indent="0">
              <a:buNone/>
              <a:defRPr sz="878"/>
            </a:lvl5pPr>
            <a:lvl6pPr marL="2004731" indent="0">
              <a:buNone/>
              <a:defRPr sz="878"/>
            </a:lvl6pPr>
            <a:lvl7pPr marL="2405677" indent="0">
              <a:buNone/>
              <a:defRPr sz="878"/>
            </a:lvl7pPr>
            <a:lvl8pPr marL="2806623" indent="0">
              <a:buNone/>
              <a:defRPr sz="878"/>
            </a:lvl8pPr>
            <a:lvl9pPr marL="3207569" indent="0">
              <a:buNone/>
              <a:defRPr sz="87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6789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8262" y="804967"/>
            <a:ext cx="8158078" cy="6598245"/>
          </a:xfrm>
        </p:spPr>
        <p:txBody>
          <a:bodyPr anchor="ctr"/>
          <a:lstStyle>
            <a:lvl1pPr>
              <a:defRPr sz="3859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08927" y="7419808"/>
            <a:ext cx="7675356" cy="1210271"/>
          </a:xfrm>
        </p:spPr>
        <p:txBody>
          <a:bodyPr anchor="t">
            <a:normAutofit/>
          </a:bodyPr>
          <a:lstStyle>
            <a:lvl1pPr marL="0" indent="0">
              <a:buNone/>
              <a:defRPr sz="1228"/>
            </a:lvl1pPr>
            <a:lvl2pPr marL="400946" indent="0">
              <a:buNone/>
              <a:defRPr sz="1228"/>
            </a:lvl2pPr>
            <a:lvl3pPr marL="801892" indent="0">
              <a:buNone/>
              <a:defRPr sz="1052"/>
            </a:lvl3pPr>
            <a:lvl4pPr marL="1202838" indent="0">
              <a:buNone/>
              <a:defRPr sz="878"/>
            </a:lvl4pPr>
            <a:lvl5pPr marL="1603784" indent="0">
              <a:buNone/>
              <a:defRPr sz="878"/>
            </a:lvl5pPr>
            <a:lvl6pPr marL="2004731" indent="0">
              <a:buNone/>
              <a:defRPr sz="878"/>
            </a:lvl6pPr>
            <a:lvl7pPr marL="2405677" indent="0">
              <a:buNone/>
              <a:defRPr sz="878"/>
            </a:lvl7pPr>
            <a:lvl8pPr marL="2806623" indent="0">
              <a:buNone/>
              <a:defRPr sz="878"/>
            </a:lvl8pPr>
            <a:lvl9pPr marL="3207569" indent="0">
              <a:buNone/>
              <a:defRPr sz="87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5061" y="9924646"/>
            <a:ext cx="9218904" cy="3283788"/>
          </a:xfrm>
        </p:spPr>
        <p:txBody>
          <a:bodyPr anchor="ctr">
            <a:normAutofit/>
          </a:bodyPr>
          <a:lstStyle>
            <a:lvl1pPr marL="0" indent="0">
              <a:buNone/>
              <a:defRPr sz="1403"/>
            </a:lvl1pPr>
            <a:lvl2pPr marL="400946" indent="0">
              <a:buNone/>
              <a:defRPr sz="1228"/>
            </a:lvl2pPr>
            <a:lvl3pPr marL="801892" indent="0">
              <a:buNone/>
              <a:defRPr sz="1052"/>
            </a:lvl3pPr>
            <a:lvl4pPr marL="1202838" indent="0">
              <a:buNone/>
              <a:defRPr sz="878"/>
            </a:lvl4pPr>
            <a:lvl5pPr marL="1603784" indent="0">
              <a:buNone/>
              <a:defRPr sz="878"/>
            </a:lvl5pPr>
            <a:lvl6pPr marL="2004731" indent="0">
              <a:buNone/>
              <a:defRPr sz="878"/>
            </a:lvl6pPr>
            <a:lvl7pPr marL="2405677" indent="0">
              <a:buNone/>
              <a:defRPr sz="878"/>
            </a:lvl7pPr>
            <a:lvl8pPr marL="2806623" indent="0">
              <a:buNone/>
              <a:defRPr sz="878"/>
            </a:lvl8pPr>
            <a:lvl9pPr marL="3207569" indent="0">
              <a:buNone/>
              <a:defRPr sz="87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974333" y="1734655"/>
            <a:ext cx="534591" cy="1289215"/>
          </a:xfrm>
          <a:prstGeom prst="rect">
            <a:avLst/>
          </a:prstGeom>
        </p:spPr>
        <p:txBody>
          <a:bodyPr vert="horz" lIns="80189" tIns="40095" rIns="80189" bIns="40095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016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153472" y="6047741"/>
            <a:ext cx="534591" cy="1289215"/>
          </a:xfrm>
          <a:prstGeom prst="rect">
            <a:avLst/>
          </a:prstGeom>
        </p:spPr>
        <p:txBody>
          <a:bodyPr vert="horz" lIns="80189" tIns="40095" rIns="80189" bIns="40095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016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655735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5130105"/>
            <a:ext cx="9221689" cy="5537666"/>
          </a:xfrm>
        </p:spPr>
        <p:txBody>
          <a:bodyPr anchor="b">
            <a:normAutofit/>
          </a:bodyPr>
          <a:lstStyle>
            <a:lvl1pPr>
              <a:defRPr sz="473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6" y="10693735"/>
            <a:ext cx="9220296" cy="2514697"/>
          </a:xfrm>
        </p:spPr>
        <p:txBody>
          <a:bodyPr anchor="t"/>
          <a:lstStyle>
            <a:lvl1pPr marL="0" indent="0">
              <a:buNone/>
              <a:defRPr sz="1403"/>
            </a:lvl1pPr>
            <a:lvl2pPr marL="400946" indent="0">
              <a:buNone/>
              <a:defRPr sz="1228"/>
            </a:lvl2pPr>
            <a:lvl3pPr marL="801892" indent="0">
              <a:buNone/>
              <a:defRPr sz="1052"/>
            </a:lvl3pPr>
            <a:lvl4pPr marL="1202838" indent="0">
              <a:buNone/>
              <a:defRPr sz="878"/>
            </a:lvl4pPr>
            <a:lvl5pPr marL="1603784" indent="0">
              <a:buNone/>
              <a:defRPr sz="878"/>
            </a:lvl5pPr>
            <a:lvl6pPr marL="2004731" indent="0">
              <a:buNone/>
              <a:defRPr sz="878"/>
            </a:lvl6pPr>
            <a:lvl7pPr marL="2405677" indent="0">
              <a:buNone/>
              <a:defRPr sz="878"/>
            </a:lvl7pPr>
            <a:lvl8pPr marL="2806623" indent="0">
              <a:buNone/>
              <a:defRPr sz="878"/>
            </a:lvl8pPr>
            <a:lvl9pPr marL="3207569" indent="0">
              <a:buNone/>
              <a:defRPr sz="87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1554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735064" y="804969"/>
            <a:ext cx="9221689" cy="292237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72734" y="4157823"/>
            <a:ext cx="2584265" cy="1270444"/>
          </a:xfrm>
        </p:spPr>
        <p:txBody>
          <a:bodyPr anchor="b">
            <a:noAutofit/>
          </a:bodyPr>
          <a:lstStyle>
            <a:lvl1pPr marL="0" indent="0">
              <a:buNone/>
              <a:defRPr sz="2105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00946" indent="0">
              <a:buNone/>
              <a:defRPr sz="1754" b="1"/>
            </a:lvl2pPr>
            <a:lvl3pPr marL="801892" indent="0">
              <a:buNone/>
              <a:defRPr sz="1579" b="1"/>
            </a:lvl3pPr>
            <a:lvl4pPr marL="1202838" indent="0">
              <a:buNone/>
              <a:defRPr sz="1403" b="1"/>
            </a:lvl4pPr>
            <a:lvl5pPr marL="1603784" indent="0">
              <a:buNone/>
              <a:defRPr sz="1403" b="1"/>
            </a:lvl5pPr>
            <a:lvl6pPr marL="2004731" indent="0">
              <a:buNone/>
              <a:defRPr sz="1403" b="1"/>
            </a:lvl6pPr>
            <a:lvl7pPr marL="2405677" indent="0">
              <a:buNone/>
              <a:defRPr sz="1403" b="1"/>
            </a:lvl7pPr>
            <a:lvl8pPr marL="2806623" indent="0">
              <a:buNone/>
              <a:defRPr sz="1403" b="1"/>
            </a:lvl8pPr>
            <a:lvl9pPr marL="3207569" indent="0">
              <a:buNone/>
              <a:defRPr sz="14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89848" y="5669756"/>
            <a:ext cx="2567150" cy="7913161"/>
          </a:xfrm>
        </p:spPr>
        <p:txBody>
          <a:bodyPr anchor="t">
            <a:normAutofit/>
          </a:bodyPr>
          <a:lstStyle>
            <a:lvl1pPr marL="0" indent="0">
              <a:buNone/>
              <a:defRPr sz="1228"/>
            </a:lvl1pPr>
            <a:lvl2pPr marL="400946" indent="0">
              <a:buNone/>
              <a:defRPr sz="1052"/>
            </a:lvl2pPr>
            <a:lvl3pPr marL="801892" indent="0">
              <a:buNone/>
              <a:defRPr sz="878"/>
            </a:lvl3pPr>
            <a:lvl4pPr marL="1202838" indent="0">
              <a:buNone/>
              <a:defRPr sz="790"/>
            </a:lvl4pPr>
            <a:lvl5pPr marL="1603784" indent="0">
              <a:buNone/>
              <a:defRPr sz="790"/>
            </a:lvl5pPr>
            <a:lvl6pPr marL="2004731" indent="0">
              <a:buNone/>
              <a:defRPr sz="790"/>
            </a:lvl6pPr>
            <a:lvl7pPr marL="2405677" indent="0">
              <a:buNone/>
              <a:defRPr sz="790"/>
            </a:lvl7pPr>
            <a:lvl8pPr marL="2806623" indent="0">
              <a:buNone/>
              <a:defRPr sz="790"/>
            </a:lvl8pPr>
            <a:lvl9pPr marL="3207569" indent="0">
              <a:buNone/>
              <a:defRPr sz="79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023457" y="4157823"/>
            <a:ext cx="2574946" cy="127044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105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014203" y="5669756"/>
            <a:ext cx="2584201" cy="7913161"/>
          </a:xfrm>
        </p:spPr>
        <p:txBody>
          <a:bodyPr anchor="t">
            <a:normAutofit/>
          </a:bodyPr>
          <a:lstStyle>
            <a:lvl1pPr marL="0" indent="0">
              <a:buNone/>
              <a:defRPr sz="1228"/>
            </a:lvl1pPr>
            <a:lvl2pPr marL="400946" indent="0">
              <a:buNone/>
              <a:defRPr sz="1052"/>
            </a:lvl2pPr>
            <a:lvl3pPr marL="801892" indent="0">
              <a:buNone/>
              <a:defRPr sz="878"/>
            </a:lvl3pPr>
            <a:lvl4pPr marL="1202838" indent="0">
              <a:buNone/>
              <a:defRPr sz="790"/>
            </a:lvl4pPr>
            <a:lvl5pPr marL="1603784" indent="0">
              <a:buNone/>
              <a:defRPr sz="790"/>
            </a:lvl5pPr>
            <a:lvl6pPr marL="2004731" indent="0">
              <a:buNone/>
              <a:defRPr sz="790"/>
            </a:lvl6pPr>
            <a:lvl7pPr marL="2405677" indent="0">
              <a:buNone/>
              <a:defRPr sz="790"/>
            </a:lvl7pPr>
            <a:lvl8pPr marL="2806623" indent="0">
              <a:buNone/>
              <a:defRPr sz="790"/>
            </a:lvl8pPr>
            <a:lvl9pPr marL="3207569" indent="0">
              <a:buNone/>
              <a:defRPr sz="79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865701" y="4157823"/>
            <a:ext cx="2571326" cy="127044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105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6865701" y="5669756"/>
            <a:ext cx="2571326" cy="7913161"/>
          </a:xfrm>
        </p:spPr>
        <p:txBody>
          <a:bodyPr anchor="t">
            <a:normAutofit/>
          </a:bodyPr>
          <a:lstStyle>
            <a:lvl1pPr marL="0" indent="0">
              <a:buNone/>
              <a:defRPr sz="1228"/>
            </a:lvl1pPr>
            <a:lvl2pPr marL="400946" indent="0">
              <a:buNone/>
              <a:defRPr sz="1052"/>
            </a:lvl2pPr>
            <a:lvl3pPr marL="801892" indent="0">
              <a:buNone/>
              <a:defRPr sz="878"/>
            </a:lvl3pPr>
            <a:lvl4pPr marL="1202838" indent="0">
              <a:buNone/>
              <a:defRPr sz="790"/>
            </a:lvl4pPr>
            <a:lvl5pPr marL="1603784" indent="0">
              <a:buNone/>
              <a:defRPr sz="790"/>
            </a:lvl5pPr>
            <a:lvl6pPr marL="2004731" indent="0">
              <a:buNone/>
              <a:defRPr sz="790"/>
            </a:lvl6pPr>
            <a:lvl7pPr marL="2405677" indent="0">
              <a:buNone/>
              <a:defRPr sz="790"/>
            </a:lvl7pPr>
            <a:lvl8pPr marL="2806623" indent="0">
              <a:buNone/>
              <a:defRPr sz="790"/>
            </a:lvl8pPr>
            <a:lvl9pPr marL="3207569" indent="0">
              <a:buNone/>
              <a:defRPr sz="79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8750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735064" y="804969"/>
            <a:ext cx="9221689" cy="292237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68176" y="9474405"/>
            <a:ext cx="2578287" cy="1270444"/>
          </a:xfrm>
        </p:spPr>
        <p:txBody>
          <a:bodyPr anchor="b">
            <a:noAutofit/>
          </a:bodyPr>
          <a:lstStyle>
            <a:lvl1pPr marL="0" indent="0">
              <a:buNone/>
              <a:defRPr sz="2105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00946" indent="0">
              <a:buNone/>
              <a:defRPr sz="1754" b="1"/>
            </a:lvl2pPr>
            <a:lvl3pPr marL="801892" indent="0">
              <a:buNone/>
              <a:defRPr sz="1579" b="1"/>
            </a:lvl3pPr>
            <a:lvl4pPr marL="1202838" indent="0">
              <a:buNone/>
              <a:defRPr sz="1403" b="1"/>
            </a:lvl4pPr>
            <a:lvl5pPr marL="1603784" indent="0">
              <a:buNone/>
              <a:defRPr sz="1403" b="1"/>
            </a:lvl5pPr>
            <a:lvl6pPr marL="2004731" indent="0">
              <a:buNone/>
              <a:defRPr sz="1403" b="1"/>
            </a:lvl6pPr>
            <a:lvl7pPr marL="2405677" indent="0">
              <a:buNone/>
              <a:defRPr sz="1403" b="1"/>
            </a:lvl7pPr>
            <a:lvl8pPr marL="2806623" indent="0">
              <a:buNone/>
              <a:defRPr sz="1403" b="1"/>
            </a:lvl8pPr>
            <a:lvl9pPr marL="3207569" indent="0">
              <a:buNone/>
              <a:defRPr sz="14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68176" y="4974425"/>
            <a:ext cx="2578287" cy="33598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403"/>
            </a:lvl1pPr>
            <a:lvl2pPr marL="400946" indent="0">
              <a:buNone/>
              <a:defRPr sz="1403"/>
            </a:lvl2pPr>
            <a:lvl3pPr marL="801892" indent="0">
              <a:buNone/>
              <a:defRPr sz="1403"/>
            </a:lvl3pPr>
            <a:lvl4pPr marL="1202838" indent="0">
              <a:buNone/>
              <a:defRPr sz="1403"/>
            </a:lvl4pPr>
            <a:lvl5pPr marL="1603784" indent="0">
              <a:buNone/>
              <a:defRPr sz="1403"/>
            </a:lvl5pPr>
            <a:lvl6pPr marL="2004731" indent="0">
              <a:buNone/>
              <a:defRPr sz="1403"/>
            </a:lvl6pPr>
            <a:lvl7pPr marL="2405677" indent="0">
              <a:buNone/>
              <a:defRPr sz="1403"/>
            </a:lvl7pPr>
            <a:lvl8pPr marL="2806623" indent="0">
              <a:buNone/>
              <a:defRPr sz="1403"/>
            </a:lvl8pPr>
            <a:lvl9pPr marL="3207569" indent="0">
              <a:buNone/>
              <a:defRPr sz="140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68176" y="10744852"/>
            <a:ext cx="2578287" cy="1453267"/>
          </a:xfrm>
        </p:spPr>
        <p:txBody>
          <a:bodyPr anchor="t">
            <a:normAutofit/>
          </a:bodyPr>
          <a:lstStyle>
            <a:lvl1pPr marL="0" indent="0">
              <a:buNone/>
              <a:defRPr sz="1228"/>
            </a:lvl1pPr>
            <a:lvl2pPr marL="400946" indent="0">
              <a:buNone/>
              <a:defRPr sz="1052"/>
            </a:lvl2pPr>
            <a:lvl3pPr marL="801892" indent="0">
              <a:buNone/>
              <a:defRPr sz="878"/>
            </a:lvl3pPr>
            <a:lvl4pPr marL="1202838" indent="0">
              <a:buNone/>
              <a:defRPr sz="790"/>
            </a:lvl4pPr>
            <a:lvl5pPr marL="1603784" indent="0">
              <a:buNone/>
              <a:defRPr sz="790"/>
            </a:lvl5pPr>
            <a:lvl6pPr marL="2004731" indent="0">
              <a:buNone/>
              <a:defRPr sz="790"/>
            </a:lvl6pPr>
            <a:lvl7pPr marL="2405677" indent="0">
              <a:buNone/>
              <a:defRPr sz="790"/>
            </a:lvl7pPr>
            <a:lvl8pPr marL="2806623" indent="0">
              <a:buNone/>
              <a:defRPr sz="790"/>
            </a:lvl8pPr>
            <a:lvl9pPr marL="3207569" indent="0">
              <a:buNone/>
              <a:defRPr sz="79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006798" y="9474405"/>
            <a:ext cx="2569934" cy="1270444"/>
          </a:xfrm>
        </p:spPr>
        <p:txBody>
          <a:bodyPr anchor="b">
            <a:noAutofit/>
          </a:bodyPr>
          <a:lstStyle>
            <a:lvl1pPr marL="0" indent="0">
              <a:buNone/>
              <a:defRPr sz="2105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00946" indent="0">
              <a:buNone/>
              <a:defRPr sz="1754" b="1"/>
            </a:lvl2pPr>
            <a:lvl3pPr marL="801892" indent="0">
              <a:buNone/>
              <a:defRPr sz="1579" b="1"/>
            </a:lvl3pPr>
            <a:lvl4pPr marL="1202838" indent="0">
              <a:buNone/>
              <a:defRPr sz="1403" b="1"/>
            </a:lvl4pPr>
            <a:lvl5pPr marL="1603784" indent="0">
              <a:buNone/>
              <a:defRPr sz="1403" b="1"/>
            </a:lvl5pPr>
            <a:lvl6pPr marL="2004731" indent="0">
              <a:buNone/>
              <a:defRPr sz="1403" b="1"/>
            </a:lvl6pPr>
            <a:lvl7pPr marL="2405677" indent="0">
              <a:buNone/>
              <a:defRPr sz="1403" b="1"/>
            </a:lvl7pPr>
            <a:lvl8pPr marL="2806623" indent="0">
              <a:buNone/>
              <a:defRPr sz="1403" b="1"/>
            </a:lvl8pPr>
            <a:lvl9pPr marL="3207569" indent="0">
              <a:buNone/>
              <a:defRPr sz="14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006797" y="4974425"/>
            <a:ext cx="2569934" cy="33598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403"/>
            </a:lvl1pPr>
            <a:lvl2pPr marL="400946" indent="0">
              <a:buNone/>
              <a:defRPr sz="1403"/>
            </a:lvl2pPr>
            <a:lvl3pPr marL="801892" indent="0">
              <a:buNone/>
              <a:defRPr sz="1403"/>
            </a:lvl3pPr>
            <a:lvl4pPr marL="1202838" indent="0">
              <a:buNone/>
              <a:defRPr sz="1403"/>
            </a:lvl4pPr>
            <a:lvl5pPr marL="1603784" indent="0">
              <a:buNone/>
              <a:defRPr sz="1403"/>
            </a:lvl5pPr>
            <a:lvl6pPr marL="2004731" indent="0">
              <a:buNone/>
              <a:defRPr sz="1403"/>
            </a:lvl6pPr>
            <a:lvl7pPr marL="2405677" indent="0">
              <a:buNone/>
              <a:defRPr sz="1403"/>
            </a:lvl7pPr>
            <a:lvl8pPr marL="2806623" indent="0">
              <a:buNone/>
              <a:defRPr sz="1403"/>
            </a:lvl8pPr>
            <a:lvl9pPr marL="3207569" indent="0">
              <a:buNone/>
              <a:defRPr sz="140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005612" y="10744850"/>
            <a:ext cx="2573337" cy="1453267"/>
          </a:xfrm>
        </p:spPr>
        <p:txBody>
          <a:bodyPr anchor="t">
            <a:normAutofit/>
          </a:bodyPr>
          <a:lstStyle>
            <a:lvl1pPr marL="0" indent="0">
              <a:buNone/>
              <a:defRPr sz="1228"/>
            </a:lvl1pPr>
            <a:lvl2pPr marL="400946" indent="0">
              <a:buNone/>
              <a:defRPr sz="1052"/>
            </a:lvl2pPr>
            <a:lvl3pPr marL="801892" indent="0">
              <a:buNone/>
              <a:defRPr sz="878"/>
            </a:lvl3pPr>
            <a:lvl4pPr marL="1202838" indent="0">
              <a:buNone/>
              <a:defRPr sz="790"/>
            </a:lvl4pPr>
            <a:lvl5pPr marL="1603784" indent="0">
              <a:buNone/>
              <a:defRPr sz="790"/>
            </a:lvl5pPr>
            <a:lvl6pPr marL="2004731" indent="0">
              <a:buNone/>
              <a:defRPr sz="790"/>
            </a:lvl6pPr>
            <a:lvl7pPr marL="2405677" indent="0">
              <a:buNone/>
              <a:defRPr sz="790"/>
            </a:lvl7pPr>
            <a:lvl8pPr marL="2806623" indent="0">
              <a:buNone/>
              <a:defRPr sz="790"/>
            </a:lvl8pPr>
            <a:lvl9pPr marL="3207569" indent="0">
              <a:buNone/>
              <a:defRPr sz="79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844028" y="9474405"/>
            <a:ext cx="2571326" cy="1270444"/>
          </a:xfrm>
        </p:spPr>
        <p:txBody>
          <a:bodyPr anchor="b">
            <a:noAutofit/>
          </a:bodyPr>
          <a:lstStyle>
            <a:lvl1pPr marL="0" indent="0">
              <a:buNone/>
              <a:defRPr sz="2105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00946" indent="0">
              <a:buNone/>
              <a:defRPr sz="1754" b="1"/>
            </a:lvl2pPr>
            <a:lvl3pPr marL="801892" indent="0">
              <a:buNone/>
              <a:defRPr sz="1579" b="1"/>
            </a:lvl3pPr>
            <a:lvl4pPr marL="1202838" indent="0">
              <a:buNone/>
              <a:defRPr sz="1403" b="1"/>
            </a:lvl4pPr>
            <a:lvl5pPr marL="1603784" indent="0">
              <a:buNone/>
              <a:defRPr sz="1403" b="1"/>
            </a:lvl5pPr>
            <a:lvl6pPr marL="2004731" indent="0">
              <a:buNone/>
              <a:defRPr sz="1403" b="1"/>
            </a:lvl6pPr>
            <a:lvl7pPr marL="2405677" indent="0">
              <a:buNone/>
              <a:defRPr sz="1403" b="1"/>
            </a:lvl7pPr>
            <a:lvl8pPr marL="2806623" indent="0">
              <a:buNone/>
              <a:defRPr sz="1403" b="1"/>
            </a:lvl8pPr>
            <a:lvl9pPr marL="3207569" indent="0">
              <a:buNone/>
              <a:defRPr sz="14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844027" y="4974425"/>
            <a:ext cx="2571326" cy="335985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403"/>
            </a:lvl1pPr>
            <a:lvl2pPr marL="400946" indent="0">
              <a:buNone/>
              <a:defRPr sz="1403"/>
            </a:lvl2pPr>
            <a:lvl3pPr marL="801892" indent="0">
              <a:buNone/>
              <a:defRPr sz="1403"/>
            </a:lvl3pPr>
            <a:lvl4pPr marL="1202838" indent="0">
              <a:buNone/>
              <a:defRPr sz="1403"/>
            </a:lvl4pPr>
            <a:lvl5pPr marL="1603784" indent="0">
              <a:buNone/>
              <a:defRPr sz="1403"/>
            </a:lvl5pPr>
            <a:lvl6pPr marL="2004731" indent="0">
              <a:buNone/>
              <a:defRPr sz="1403"/>
            </a:lvl6pPr>
            <a:lvl7pPr marL="2405677" indent="0">
              <a:buNone/>
              <a:defRPr sz="1403"/>
            </a:lvl7pPr>
            <a:lvl8pPr marL="2806623" indent="0">
              <a:buNone/>
              <a:defRPr sz="1403"/>
            </a:lvl8pPr>
            <a:lvl9pPr marL="3207569" indent="0">
              <a:buNone/>
              <a:defRPr sz="1403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6843915" y="10744845"/>
            <a:ext cx="2574732" cy="1453267"/>
          </a:xfrm>
        </p:spPr>
        <p:txBody>
          <a:bodyPr anchor="t">
            <a:normAutofit/>
          </a:bodyPr>
          <a:lstStyle>
            <a:lvl1pPr marL="0" indent="0">
              <a:buNone/>
              <a:defRPr sz="1228"/>
            </a:lvl1pPr>
            <a:lvl2pPr marL="400946" indent="0">
              <a:buNone/>
              <a:defRPr sz="1052"/>
            </a:lvl2pPr>
            <a:lvl3pPr marL="801892" indent="0">
              <a:buNone/>
              <a:defRPr sz="878"/>
            </a:lvl3pPr>
            <a:lvl4pPr marL="1202838" indent="0">
              <a:buNone/>
              <a:defRPr sz="790"/>
            </a:lvl4pPr>
            <a:lvl5pPr marL="1603784" indent="0">
              <a:buNone/>
              <a:defRPr sz="790"/>
            </a:lvl5pPr>
            <a:lvl6pPr marL="2004731" indent="0">
              <a:buNone/>
              <a:defRPr sz="790"/>
            </a:lvl6pPr>
            <a:lvl7pPr marL="2405677" indent="0">
              <a:buNone/>
              <a:defRPr sz="790"/>
            </a:lvl7pPr>
            <a:lvl8pPr marL="2806623" indent="0">
              <a:buNone/>
              <a:defRPr sz="790"/>
            </a:lvl8pPr>
            <a:lvl9pPr marL="3207569" indent="0">
              <a:buNone/>
              <a:defRPr sz="79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8281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2268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31" y="804966"/>
            <a:ext cx="2305422" cy="1281295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4" y="804966"/>
            <a:ext cx="6782619" cy="128129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316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970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749384" y="9841530"/>
            <a:ext cx="8018860" cy="2633760"/>
          </a:xfrm>
        </p:spPr>
        <p:txBody>
          <a:bodyPr wrap="none" anchor="t">
            <a:normAutofit/>
          </a:bodyPr>
          <a:lstStyle>
            <a:lvl1pPr algn="l">
              <a:defRPr sz="8419" b="0" spc="-263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749384" y="8443463"/>
            <a:ext cx="8018860" cy="1362069"/>
          </a:xfrm>
        </p:spPr>
        <p:txBody>
          <a:bodyPr anchor="b">
            <a:normAutofit/>
          </a:bodyPr>
          <a:lstStyle>
            <a:lvl1pPr marL="0" indent="0" algn="l">
              <a:buNone/>
              <a:defRPr sz="2806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00946" indent="0" algn="ctr">
              <a:buNone/>
              <a:defRPr sz="1754"/>
            </a:lvl2pPr>
            <a:lvl3pPr marL="801892" indent="0" algn="ctr">
              <a:buNone/>
              <a:defRPr sz="1579"/>
            </a:lvl3pPr>
            <a:lvl4pPr marL="1202838" indent="0" algn="ctr">
              <a:buNone/>
              <a:defRPr sz="1403"/>
            </a:lvl4pPr>
            <a:lvl5pPr marL="1603784" indent="0" algn="ctr">
              <a:buNone/>
              <a:defRPr sz="1403"/>
            </a:lvl5pPr>
            <a:lvl6pPr marL="2004731" indent="0" algn="ctr">
              <a:buNone/>
              <a:defRPr sz="1403"/>
            </a:lvl6pPr>
            <a:lvl7pPr marL="2405677" indent="0" algn="ctr">
              <a:buNone/>
              <a:defRPr sz="1403"/>
            </a:lvl7pPr>
            <a:lvl8pPr marL="2806623" indent="0" algn="ctr">
              <a:buNone/>
              <a:defRPr sz="1403"/>
            </a:lvl8pPr>
            <a:lvl9pPr marL="3207569" indent="0" algn="ctr">
              <a:buNone/>
              <a:defRPr sz="140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201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87" y="4024828"/>
            <a:ext cx="4406880" cy="959308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42204" y="4024828"/>
            <a:ext cx="4414548" cy="959308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031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804969"/>
            <a:ext cx="9221689" cy="292237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87" y="3706343"/>
            <a:ext cx="4406880" cy="1816421"/>
          </a:xfrm>
        </p:spPr>
        <p:txBody>
          <a:bodyPr anchor="b">
            <a:normAutofit/>
          </a:bodyPr>
          <a:lstStyle>
            <a:lvl1pPr marL="0" indent="0">
              <a:buNone/>
              <a:defRPr sz="2339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00946" indent="0">
              <a:buNone/>
              <a:defRPr sz="1754" b="1"/>
            </a:lvl2pPr>
            <a:lvl3pPr marL="801892" indent="0">
              <a:buNone/>
              <a:defRPr sz="1579" b="1"/>
            </a:lvl3pPr>
            <a:lvl4pPr marL="1202838" indent="0">
              <a:buNone/>
              <a:defRPr sz="1403" b="1"/>
            </a:lvl4pPr>
            <a:lvl5pPr marL="1603784" indent="0">
              <a:buNone/>
              <a:defRPr sz="1403" b="1"/>
            </a:lvl5pPr>
            <a:lvl6pPr marL="2004731" indent="0">
              <a:buNone/>
              <a:defRPr sz="1403" b="1"/>
            </a:lvl6pPr>
            <a:lvl7pPr marL="2405677" indent="0">
              <a:buNone/>
              <a:defRPr sz="1403" b="1"/>
            </a:lvl7pPr>
            <a:lvl8pPr marL="2806623" indent="0">
              <a:buNone/>
              <a:defRPr sz="1403" b="1"/>
            </a:lvl8pPr>
            <a:lvl9pPr marL="3207569" indent="0">
              <a:buNone/>
              <a:defRPr sz="140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82187" y="5522763"/>
            <a:ext cx="4406880" cy="812315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542205" y="3706343"/>
            <a:ext cx="4415940" cy="1816421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339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42205" y="5522763"/>
            <a:ext cx="4415940" cy="812315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0306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731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045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28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2" y="2176911"/>
            <a:ext cx="5412731" cy="107445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2190" y="4535805"/>
            <a:ext cx="3202655" cy="8403140"/>
          </a:xfrm>
        </p:spPr>
        <p:txBody>
          <a:bodyPr>
            <a:normAutofit/>
          </a:bodyPr>
          <a:lstStyle>
            <a:lvl1pPr marL="0" indent="0">
              <a:buNone/>
              <a:defRPr sz="1637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00946" indent="0">
              <a:buNone/>
              <a:defRPr sz="1228"/>
            </a:lvl2pPr>
            <a:lvl3pPr marL="801892" indent="0">
              <a:buNone/>
              <a:defRPr sz="1052"/>
            </a:lvl3pPr>
            <a:lvl4pPr marL="1202838" indent="0">
              <a:buNone/>
              <a:defRPr sz="878"/>
            </a:lvl4pPr>
            <a:lvl5pPr marL="1603784" indent="0">
              <a:buNone/>
              <a:defRPr sz="878"/>
            </a:lvl5pPr>
            <a:lvl6pPr marL="2004731" indent="0">
              <a:buNone/>
              <a:defRPr sz="878"/>
            </a:lvl6pPr>
            <a:lvl7pPr marL="2405677" indent="0">
              <a:buNone/>
              <a:defRPr sz="878"/>
            </a:lvl7pPr>
            <a:lvl8pPr marL="2806623" indent="0">
              <a:buNone/>
              <a:defRPr sz="878"/>
            </a:lvl8pPr>
            <a:lvl9pPr marL="3207569" indent="0">
              <a:buNone/>
              <a:defRPr sz="87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0223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1007957"/>
            <a:ext cx="3448388" cy="3527848"/>
          </a:xfrm>
        </p:spPr>
        <p:txBody>
          <a:bodyPr anchor="b"/>
          <a:lstStyle>
            <a:lvl1pPr>
              <a:defRPr sz="280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2" y="2176911"/>
            <a:ext cx="5412731" cy="10744538"/>
          </a:xfrm>
        </p:spPr>
        <p:txBody>
          <a:bodyPr anchor="t"/>
          <a:lstStyle>
            <a:lvl1pPr marL="0" indent="0">
              <a:buNone/>
              <a:defRPr sz="2806"/>
            </a:lvl1pPr>
            <a:lvl2pPr marL="400946" indent="0">
              <a:buNone/>
              <a:defRPr sz="2455"/>
            </a:lvl2pPr>
            <a:lvl3pPr marL="801892" indent="0">
              <a:buNone/>
              <a:defRPr sz="2105"/>
            </a:lvl3pPr>
            <a:lvl4pPr marL="1202838" indent="0">
              <a:buNone/>
              <a:defRPr sz="1754"/>
            </a:lvl4pPr>
            <a:lvl5pPr marL="1603784" indent="0">
              <a:buNone/>
              <a:defRPr sz="1754"/>
            </a:lvl5pPr>
            <a:lvl6pPr marL="2004731" indent="0">
              <a:buNone/>
              <a:defRPr sz="1754"/>
            </a:lvl6pPr>
            <a:lvl7pPr marL="2405677" indent="0">
              <a:buNone/>
              <a:defRPr sz="1754"/>
            </a:lvl7pPr>
            <a:lvl8pPr marL="2806623" indent="0">
              <a:buNone/>
              <a:defRPr sz="1754"/>
            </a:lvl8pPr>
            <a:lvl9pPr marL="3207569" indent="0">
              <a:buNone/>
              <a:defRPr sz="1754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82190" y="4535805"/>
            <a:ext cx="3202655" cy="8403140"/>
          </a:xfrm>
        </p:spPr>
        <p:txBody>
          <a:bodyPr>
            <a:normAutofit/>
          </a:bodyPr>
          <a:lstStyle>
            <a:lvl1pPr marL="0" indent="0">
              <a:buNone/>
              <a:defRPr sz="1637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00946" indent="0">
              <a:buNone/>
              <a:defRPr sz="1228"/>
            </a:lvl2pPr>
            <a:lvl3pPr marL="801892" indent="0">
              <a:buNone/>
              <a:defRPr sz="1052"/>
            </a:lvl3pPr>
            <a:lvl4pPr marL="1202838" indent="0">
              <a:buNone/>
              <a:defRPr sz="878"/>
            </a:lvl4pPr>
            <a:lvl5pPr marL="1603784" indent="0">
              <a:buNone/>
              <a:defRPr sz="878"/>
            </a:lvl5pPr>
            <a:lvl6pPr marL="2004731" indent="0">
              <a:buNone/>
              <a:defRPr sz="878"/>
            </a:lvl6pPr>
            <a:lvl7pPr marL="2405677" indent="0">
              <a:buNone/>
              <a:defRPr sz="878"/>
            </a:lvl7pPr>
            <a:lvl8pPr marL="2806623" indent="0">
              <a:buNone/>
              <a:defRPr sz="878"/>
            </a:lvl8pPr>
            <a:lvl9pPr marL="3207569" indent="0">
              <a:buNone/>
              <a:defRPr sz="878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7818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4" y="804969"/>
            <a:ext cx="9221689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87" y="4024828"/>
            <a:ext cx="8974564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3" y="14013402"/>
            <a:ext cx="2405658" cy="8049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2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CE68A815-0CE6-4D5F-A7A1-89770D1F547F}" type="datetimeFigureOut">
              <a:rPr lang="ko-KR" altLang="en-US" smtClean="0"/>
              <a:t>2025-05-27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5" y="14013402"/>
            <a:ext cx="3608487" cy="8049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2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14013402"/>
            <a:ext cx="2405658" cy="8049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2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2B6F04E-4462-4EF8-90F5-A76778D745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00222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</p:sldLayoutIdLst>
  <p:txStyles>
    <p:titleStyle>
      <a:lvl1pPr algn="l" defTabSz="801892" rtl="0" eaLnBrk="1" latinLnBrk="1" hangingPunct="1">
        <a:lnSpc>
          <a:spcPct val="90000"/>
        </a:lnSpc>
        <a:spcBef>
          <a:spcPct val="0"/>
        </a:spcBef>
        <a:buNone/>
        <a:defRPr sz="5145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00474" indent="-200474" algn="l" defTabSz="801892" rtl="0" eaLnBrk="1" latinLnBrk="1" hangingPunct="1">
        <a:lnSpc>
          <a:spcPct val="90000"/>
        </a:lnSpc>
        <a:spcBef>
          <a:spcPts val="878"/>
        </a:spcBef>
        <a:buFont typeface="Arial" panose="020B0604020202020204" pitchFamily="34" charset="0"/>
        <a:buChar char="•"/>
        <a:defRPr sz="2806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01420" indent="-200474" algn="l" defTabSz="801892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2339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002366" indent="-200474" algn="l" defTabSz="801892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871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403312" indent="-200474" algn="l" defTabSz="801892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637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1804258" indent="-200474" algn="l" defTabSz="801892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637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205204" indent="-200474" algn="l" defTabSz="801892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606150" indent="-200474" algn="l" defTabSz="801892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3007096" indent="-200474" algn="l" defTabSz="801892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408043" indent="-200474" algn="l" defTabSz="801892" rtl="0" eaLnBrk="1" latinLnBrk="1" hangingPunct="1">
        <a:lnSpc>
          <a:spcPct val="90000"/>
        </a:lnSpc>
        <a:spcBef>
          <a:spcPts val="439"/>
        </a:spcBef>
        <a:buFont typeface="Arial" panose="020B0604020202020204" pitchFamily="34" charset="0"/>
        <a:buChar char="•"/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1892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1pPr>
      <a:lvl2pPr marL="400946" algn="l" defTabSz="801892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2pPr>
      <a:lvl3pPr marL="801892" algn="l" defTabSz="801892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3pPr>
      <a:lvl4pPr marL="1202838" algn="l" defTabSz="801892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4pPr>
      <a:lvl5pPr marL="1603784" algn="l" defTabSz="801892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5pPr>
      <a:lvl6pPr marL="2004731" algn="l" defTabSz="801892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6pPr>
      <a:lvl7pPr marL="2405677" algn="l" defTabSz="801892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7pPr>
      <a:lvl8pPr marL="2806623" algn="l" defTabSz="801892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8pPr>
      <a:lvl9pPr marL="3207569" algn="l" defTabSz="801892" rtl="0" eaLnBrk="1" latinLnBrk="1" hangingPunct="1">
        <a:defRPr sz="15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인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E8C9F2DD-809E-811F-C72B-5CBD6BD0476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" y="0"/>
            <a:ext cx="10691127" cy="151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75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CE5BC-69B5-E8F8-1D2C-5FBD8FD7B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, 번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9DEBFEF-AA76-8C3E-9229-BA79D07321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" y="0"/>
            <a:ext cx="10691127" cy="151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287848"/>
      </p:ext>
    </p:extLst>
  </p:cSld>
  <p:clrMapOvr>
    <a:masterClrMapping/>
  </p:clrMapOvr>
</p:sld>
</file>

<file path=ppt/theme/theme1.xml><?xml version="1.0" encoding="utf-8"?>
<a:theme xmlns:a="http://schemas.openxmlformats.org/drawingml/2006/main" name="깊이">
  <a:themeElements>
    <a:clrScheme name="깊이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깊이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STKaiti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STKaiti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깊이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</TotalTime>
  <Words>1</Words>
  <Application>Microsoft Office PowerPoint</Application>
  <PresentationFormat>사용자 지정</PresentationFormat>
  <Paragraphs>1</Paragraphs>
  <Slides>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맑은 고딕</vt:lpstr>
      <vt:lpstr>Arial</vt:lpstr>
      <vt:lpstr>Corbel</vt:lpstr>
      <vt:lpstr>깊이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(학생) 오도열 (컴퓨터공학과)</dc:creator>
  <cp:lastModifiedBy>(학생) 오도열 (컴퓨터공학과)</cp:lastModifiedBy>
  <cp:revision>110</cp:revision>
  <dcterms:created xsi:type="dcterms:W3CDTF">2025-05-24T18:37:02Z</dcterms:created>
  <dcterms:modified xsi:type="dcterms:W3CDTF">2025-05-27T09:59:10Z</dcterms:modified>
  <cp:version/>
</cp:coreProperties>
</file>

<file path=docProps/thumbnail.jpeg>
</file>